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67" r:id="rId6"/>
    <p:sldId id="271" r:id="rId7"/>
    <p:sldId id="270" r:id="rId8"/>
    <p:sldId id="272" r:id="rId9"/>
    <p:sldId id="268" r:id="rId10"/>
    <p:sldId id="260" r:id="rId11"/>
    <p:sldId id="261" r:id="rId12"/>
    <p:sldId id="273" r:id="rId13"/>
    <p:sldId id="264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549315-026C-4F4A-A380-497048855895}" v="12" dt="2024-02-28T23:23:16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777" autoAdjust="0"/>
  </p:normalViewPr>
  <p:slideViewPr>
    <p:cSldViewPr snapToGrid="0">
      <p:cViewPr varScale="1">
        <p:scale>
          <a:sx n="102" d="100"/>
          <a:sy n="102" d="100"/>
        </p:scale>
        <p:origin x="12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stha, Rohan (shre3430@vandals.uidaho.edu)" userId="7664c2ee-26cd-443a-9955-49f4f6162463" providerId="ADAL" clId="{6D549315-026C-4F4A-A380-497048855895}"/>
    <pc:docChg chg="undo custSel addSld modSld">
      <pc:chgData name="Shrestha, Rohan (shre3430@vandals.uidaho.edu)" userId="7664c2ee-26cd-443a-9955-49f4f6162463" providerId="ADAL" clId="{6D549315-026C-4F4A-A380-497048855895}" dt="2024-02-28T23:23:16.561" v="387"/>
      <pc:docMkLst>
        <pc:docMk/>
      </pc:docMkLst>
      <pc:sldChg chg="modSp mod">
        <pc:chgData name="Shrestha, Rohan (shre3430@vandals.uidaho.edu)" userId="7664c2ee-26cd-443a-9955-49f4f6162463" providerId="ADAL" clId="{6D549315-026C-4F4A-A380-497048855895}" dt="2024-02-28T22:04:23.866" v="106" actId="20577"/>
        <pc:sldMkLst>
          <pc:docMk/>
          <pc:sldMk cId="3617212402" sldId="260"/>
        </pc:sldMkLst>
        <pc:spChg chg="mod">
          <ac:chgData name="Shrestha, Rohan (shre3430@vandals.uidaho.edu)" userId="7664c2ee-26cd-443a-9955-49f4f6162463" providerId="ADAL" clId="{6D549315-026C-4F4A-A380-497048855895}" dt="2024-02-28T22:04:23.866" v="106" actId="20577"/>
          <ac:spMkLst>
            <pc:docMk/>
            <pc:sldMk cId="3617212402" sldId="260"/>
            <ac:spMk id="3" creationId="{D797CB34-D567-FD3E-2C1B-D40C4014EC71}"/>
          </ac:spMkLst>
        </pc:spChg>
      </pc:sldChg>
      <pc:sldChg chg="modSp mod">
        <pc:chgData name="Shrestha, Rohan (shre3430@vandals.uidaho.edu)" userId="7664c2ee-26cd-443a-9955-49f4f6162463" providerId="ADAL" clId="{6D549315-026C-4F4A-A380-497048855895}" dt="2024-02-28T22:06:48.500" v="301" actId="20577"/>
        <pc:sldMkLst>
          <pc:docMk/>
          <pc:sldMk cId="3982021902" sldId="261"/>
        </pc:sldMkLst>
        <pc:spChg chg="mod">
          <ac:chgData name="Shrestha, Rohan (shre3430@vandals.uidaho.edu)" userId="7664c2ee-26cd-443a-9955-49f4f6162463" providerId="ADAL" clId="{6D549315-026C-4F4A-A380-497048855895}" dt="2024-02-28T22:06:48.500" v="301" actId="20577"/>
          <ac:spMkLst>
            <pc:docMk/>
            <pc:sldMk cId="3982021902" sldId="261"/>
            <ac:spMk id="3" creationId="{F5282267-9468-41F0-1A2E-EE20AE1E669A}"/>
          </ac:spMkLst>
        </pc:spChg>
      </pc:sldChg>
      <pc:sldChg chg="addSp delSp modSp mod">
        <pc:chgData name="Shrestha, Rohan (shre3430@vandals.uidaho.edu)" userId="7664c2ee-26cd-443a-9955-49f4f6162463" providerId="ADAL" clId="{6D549315-026C-4F4A-A380-497048855895}" dt="2024-02-28T23:18:39.384" v="348" actId="1076"/>
        <pc:sldMkLst>
          <pc:docMk/>
          <pc:sldMk cId="2944969518" sldId="267"/>
        </pc:sldMkLst>
        <pc:spChg chg="add mod">
          <ac:chgData name="Shrestha, Rohan (shre3430@vandals.uidaho.edu)" userId="7664c2ee-26cd-443a-9955-49f4f6162463" providerId="ADAL" clId="{6D549315-026C-4F4A-A380-497048855895}" dt="2024-02-28T23:18:23.389" v="342" actId="27636"/>
          <ac:spMkLst>
            <pc:docMk/>
            <pc:sldMk cId="2944969518" sldId="267"/>
            <ac:spMk id="2" creationId="{52067BCE-9BE1-663A-8750-D8DD40CA5E35}"/>
          </ac:spMkLst>
        </pc:spChg>
        <pc:spChg chg="mod">
          <ac:chgData name="Shrestha, Rohan (shre3430@vandals.uidaho.edu)" userId="7664c2ee-26cd-443a-9955-49f4f6162463" providerId="ADAL" clId="{6D549315-026C-4F4A-A380-497048855895}" dt="2024-02-28T23:18:39.384" v="348" actId="1076"/>
          <ac:spMkLst>
            <pc:docMk/>
            <pc:sldMk cId="2944969518" sldId="267"/>
            <ac:spMk id="14" creationId="{27F35B10-70A2-D5EA-D5F7-FD71BA7F5165}"/>
          </ac:spMkLst>
        </pc:spChg>
        <pc:spChg chg="del mod">
          <ac:chgData name="Shrestha, Rohan (shre3430@vandals.uidaho.edu)" userId="7664c2ee-26cd-443a-9955-49f4f6162463" providerId="ADAL" clId="{6D549315-026C-4F4A-A380-497048855895}" dt="2024-02-28T23:16:17.127" v="309" actId="478"/>
          <ac:spMkLst>
            <pc:docMk/>
            <pc:sldMk cId="2944969518" sldId="267"/>
            <ac:spMk id="15" creationId="{ABAEF2A0-3453-AE52-B4EC-F1D35741BE11}"/>
          </ac:spMkLst>
        </pc:spChg>
        <pc:picChg chg="mod">
          <ac:chgData name="Shrestha, Rohan (shre3430@vandals.uidaho.edu)" userId="7664c2ee-26cd-443a-9955-49f4f6162463" providerId="ADAL" clId="{6D549315-026C-4F4A-A380-497048855895}" dt="2024-02-28T23:18:39.384" v="348" actId="1076"/>
          <ac:picMkLst>
            <pc:docMk/>
            <pc:sldMk cId="2944969518" sldId="267"/>
            <ac:picMk id="13" creationId="{FCC70C29-8F2D-8B2B-CE71-A4FC73F1DA72}"/>
          </ac:picMkLst>
        </pc:picChg>
      </pc:sldChg>
      <pc:sldChg chg="addSp delSp modSp add mod">
        <pc:chgData name="Shrestha, Rohan (shre3430@vandals.uidaho.edu)" userId="7664c2ee-26cd-443a-9955-49f4f6162463" providerId="ADAL" clId="{6D549315-026C-4F4A-A380-497048855895}" dt="2024-02-28T23:20:52.679" v="367" actId="1076"/>
        <pc:sldMkLst>
          <pc:docMk/>
          <pc:sldMk cId="597462808" sldId="271"/>
        </pc:sldMkLst>
        <pc:spChg chg="del">
          <ac:chgData name="Shrestha, Rohan (shre3430@vandals.uidaho.edu)" userId="7664c2ee-26cd-443a-9955-49f4f6162463" providerId="ADAL" clId="{6D549315-026C-4F4A-A380-497048855895}" dt="2024-02-28T23:20:41.276" v="363" actId="478"/>
          <ac:spMkLst>
            <pc:docMk/>
            <pc:sldMk cId="597462808" sldId="271"/>
            <ac:spMk id="11" creationId="{7AA7A13A-18A2-166B-DB5A-402EE06301B7}"/>
          </ac:spMkLst>
        </pc:spChg>
        <pc:spChg chg="del mod">
          <ac:chgData name="Shrestha, Rohan (shre3430@vandals.uidaho.edu)" userId="7664c2ee-26cd-443a-9955-49f4f6162463" providerId="ADAL" clId="{6D549315-026C-4F4A-A380-497048855895}" dt="2024-02-28T23:17:31.541" v="325" actId="478"/>
          <ac:spMkLst>
            <pc:docMk/>
            <pc:sldMk cId="597462808" sldId="271"/>
            <ac:spMk id="14" creationId="{3BA858D2-D625-1B11-B627-D8DD606A8415}"/>
          </ac:spMkLst>
        </pc:spChg>
        <pc:spChg chg="mod">
          <ac:chgData name="Shrestha, Rohan (shre3430@vandals.uidaho.edu)" userId="7664c2ee-26cd-443a-9955-49f4f6162463" providerId="ADAL" clId="{6D549315-026C-4F4A-A380-497048855895}" dt="2024-02-28T23:20:49.640" v="366" actId="14100"/>
          <ac:spMkLst>
            <pc:docMk/>
            <pc:sldMk cId="597462808" sldId="271"/>
            <ac:spMk id="15" creationId="{1AEDC22F-C267-ED6D-812A-9E085E2F1316}"/>
          </ac:spMkLst>
        </pc:spChg>
        <pc:picChg chg="add mod">
          <ac:chgData name="Shrestha, Rohan (shre3430@vandals.uidaho.edu)" userId="7664c2ee-26cd-443a-9955-49f4f6162463" providerId="ADAL" clId="{6D549315-026C-4F4A-A380-497048855895}" dt="2024-02-28T23:20:52.679" v="367" actId="1076"/>
          <ac:picMkLst>
            <pc:docMk/>
            <pc:sldMk cId="597462808" sldId="271"/>
            <ac:picMk id="3" creationId="{878612DD-2083-888C-D385-03DA7341D6D4}"/>
          </ac:picMkLst>
        </pc:picChg>
        <pc:picChg chg="add mod">
          <ac:chgData name="Shrestha, Rohan (shre3430@vandals.uidaho.edu)" userId="7664c2ee-26cd-443a-9955-49f4f6162463" providerId="ADAL" clId="{6D549315-026C-4F4A-A380-497048855895}" dt="2024-02-28T23:20:52.679" v="367" actId="1076"/>
          <ac:picMkLst>
            <pc:docMk/>
            <pc:sldMk cId="597462808" sldId="271"/>
            <ac:picMk id="5" creationId="{ECDD50D1-5FEA-AA89-FDD1-6846FFD09EFD}"/>
          </ac:picMkLst>
        </pc:picChg>
        <pc:picChg chg="del">
          <ac:chgData name="Shrestha, Rohan (shre3430@vandals.uidaho.edu)" userId="7664c2ee-26cd-443a-9955-49f4f6162463" providerId="ADAL" clId="{6D549315-026C-4F4A-A380-497048855895}" dt="2024-02-28T23:17:31.541" v="325" actId="478"/>
          <ac:picMkLst>
            <pc:docMk/>
            <pc:sldMk cId="597462808" sldId="271"/>
            <ac:picMk id="13" creationId="{C7C57B6C-3AE9-FD2F-1DB2-852D43FFB528}"/>
          </ac:picMkLst>
        </pc:picChg>
      </pc:sldChg>
      <pc:sldChg chg="addSp modSp new mod">
        <pc:chgData name="Shrestha, Rohan (shre3430@vandals.uidaho.edu)" userId="7664c2ee-26cd-443a-9955-49f4f6162463" providerId="ADAL" clId="{6D549315-026C-4F4A-A380-497048855895}" dt="2024-02-28T23:22:45.383" v="382" actId="1076"/>
        <pc:sldMkLst>
          <pc:docMk/>
          <pc:sldMk cId="4238855517" sldId="272"/>
        </pc:sldMkLst>
        <pc:spChg chg="add mod">
          <ac:chgData name="Shrestha, Rohan (shre3430@vandals.uidaho.edu)" userId="7664c2ee-26cd-443a-9955-49f4f6162463" providerId="ADAL" clId="{6D549315-026C-4F4A-A380-497048855895}" dt="2024-02-28T23:22:45.383" v="382" actId="1076"/>
          <ac:spMkLst>
            <pc:docMk/>
            <pc:sldMk cId="4238855517" sldId="272"/>
            <ac:spMk id="5" creationId="{61B82B96-2992-2F55-EDC6-E7AEFCBB7E39}"/>
          </ac:spMkLst>
        </pc:spChg>
        <pc:picChg chg="add mod">
          <ac:chgData name="Shrestha, Rohan (shre3430@vandals.uidaho.edu)" userId="7664c2ee-26cd-443a-9955-49f4f6162463" providerId="ADAL" clId="{6D549315-026C-4F4A-A380-497048855895}" dt="2024-02-28T23:22:34.047" v="378" actId="1076"/>
          <ac:picMkLst>
            <pc:docMk/>
            <pc:sldMk cId="4238855517" sldId="272"/>
            <ac:picMk id="4" creationId="{EBD6ADAC-568B-BF6D-F9F2-CF750481961E}"/>
          </ac:picMkLst>
        </pc:picChg>
      </pc:sldChg>
      <pc:sldChg chg="addSp modSp new mod">
        <pc:chgData name="Shrestha, Rohan (shre3430@vandals.uidaho.edu)" userId="7664c2ee-26cd-443a-9955-49f4f6162463" providerId="ADAL" clId="{6D549315-026C-4F4A-A380-497048855895}" dt="2024-02-28T23:23:16.561" v="387"/>
        <pc:sldMkLst>
          <pc:docMk/>
          <pc:sldMk cId="3990162584" sldId="273"/>
        </pc:sldMkLst>
        <pc:spChg chg="add mod">
          <ac:chgData name="Shrestha, Rohan (shre3430@vandals.uidaho.edu)" userId="7664c2ee-26cd-443a-9955-49f4f6162463" providerId="ADAL" clId="{6D549315-026C-4F4A-A380-497048855895}" dt="2024-02-28T23:23:16.561" v="387"/>
          <ac:spMkLst>
            <pc:docMk/>
            <pc:sldMk cId="3990162584" sldId="273"/>
            <ac:spMk id="5" creationId="{207264DF-983E-973A-83F5-31AF1D0A4F08}"/>
          </ac:spMkLst>
        </pc:spChg>
        <pc:picChg chg="add mod">
          <ac:chgData name="Shrestha, Rohan (shre3430@vandals.uidaho.edu)" userId="7664c2ee-26cd-443a-9955-49f4f6162463" providerId="ADAL" clId="{6D549315-026C-4F4A-A380-497048855895}" dt="2024-02-28T23:23:12.479" v="386" actId="1076"/>
          <ac:picMkLst>
            <pc:docMk/>
            <pc:sldMk cId="3990162584" sldId="273"/>
            <ac:picMk id="4" creationId="{7E5176D1-AC6C-61FA-5C8E-16A37230276E}"/>
          </ac:picMkLst>
        </pc:picChg>
      </pc:sldChg>
    </pc:docChg>
  </pc:docChgLst>
  <pc:docChgLst>
    <pc:chgData name="Shrestha, Rohan (shre3430@vandals.uidaho.edu)" userId="7664c2ee-26cd-443a-9955-49f4f6162463" providerId="ADAL" clId="{9747B7E9-C66B-4710-AA7E-D784A25619DC}"/>
    <pc:docChg chg="undo redo custSel addSld delSld modSld sldOrd">
      <pc:chgData name="Shrestha, Rohan (shre3430@vandals.uidaho.edu)" userId="7664c2ee-26cd-443a-9955-49f4f6162463" providerId="ADAL" clId="{9747B7E9-C66B-4710-AA7E-D784A25619DC}" dt="2024-02-26T05:05:45.193" v="2823" actId="1076"/>
      <pc:docMkLst>
        <pc:docMk/>
      </pc:docMkLst>
      <pc:sldChg chg="modSp mod modNotesTx">
        <pc:chgData name="Shrestha, Rohan (shre3430@vandals.uidaho.edu)" userId="7664c2ee-26cd-443a-9955-49f4f6162463" providerId="ADAL" clId="{9747B7E9-C66B-4710-AA7E-D784A25619DC}" dt="2024-02-26T04:00:09.127" v="1596" actId="20577"/>
        <pc:sldMkLst>
          <pc:docMk/>
          <pc:sldMk cId="3161556914" sldId="256"/>
        </pc:sldMkLst>
        <pc:spChg chg="mod">
          <ac:chgData name="Shrestha, Rohan (shre3430@vandals.uidaho.edu)" userId="7664c2ee-26cd-443a-9955-49f4f6162463" providerId="ADAL" clId="{9747B7E9-C66B-4710-AA7E-D784A25619DC}" dt="2024-02-26T03:59:05.184" v="1393" actId="20577"/>
          <ac:spMkLst>
            <pc:docMk/>
            <pc:sldMk cId="3161556914" sldId="256"/>
            <ac:spMk id="2" creationId="{04DC9ED5-F390-4C09-1889-02C02ADB1296}"/>
          </ac:spMkLst>
        </pc:spChg>
      </pc:sldChg>
      <pc:sldChg chg="modSp mod modNotesTx">
        <pc:chgData name="Shrestha, Rohan (shre3430@vandals.uidaho.edu)" userId="7664c2ee-26cd-443a-9955-49f4f6162463" providerId="ADAL" clId="{9747B7E9-C66B-4710-AA7E-D784A25619DC}" dt="2024-02-26T04:09:35.626" v="2059"/>
        <pc:sldMkLst>
          <pc:docMk/>
          <pc:sldMk cId="3923593691" sldId="257"/>
        </pc:sldMkLst>
        <pc:spChg chg="mod">
          <ac:chgData name="Shrestha, Rohan (shre3430@vandals.uidaho.edu)" userId="7664c2ee-26cd-443a-9955-49f4f6162463" providerId="ADAL" clId="{9747B7E9-C66B-4710-AA7E-D784A25619DC}" dt="2024-02-26T03:59:10.038" v="1394" actId="20577"/>
          <ac:spMkLst>
            <pc:docMk/>
            <pc:sldMk cId="3923593691" sldId="257"/>
            <ac:spMk id="2" creationId="{E210F3A6-89AE-7AFA-2FC7-9C2126165EB4}"/>
          </ac:spMkLst>
        </pc:spChg>
        <pc:spChg chg="mod">
          <ac:chgData name="Shrestha, Rohan (shre3430@vandals.uidaho.edu)" userId="7664c2ee-26cd-443a-9955-49f4f6162463" providerId="ADAL" clId="{9747B7E9-C66B-4710-AA7E-D784A25619DC}" dt="2024-02-26T04:09:35.626" v="2059"/>
          <ac:spMkLst>
            <pc:docMk/>
            <pc:sldMk cId="3923593691" sldId="257"/>
            <ac:spMk id="3" creationId="{4650DEFE-E8CB-216E-6F56-72128AA31AEB}"/>
          </ac:spMkLst>
        </pc:spChg>
        <pc:picChg chg="mod">
          <ac:chgData name="Shrestha, Rohan (shre3430@vandals.uidaho.edu)" userId="7664c2ee-26cd-443a-9955-49f4f6162463" providerId="ADAL" clId="{9747B7E9-C66B-4710-AA7E-D784A25619DC}" dt="2024-02-26T04:02:07.295" v="1682" actId="1076"/>
          <ac:picMkLst>
            <pc:docMk/>
            <pc:sldMk cId="3923593691" sldId="257"/>
            <ac:picMk id="5" creationId="{88BB1129-3BEF-3FB9-0563-7E9EEDD55387}"/>
          </ac:picMkLst>
        </pc:picChg>
        <pc:picChg chg="mod">
          <ac:chgData name="Shrestha, Rohan (shre3430@vandals.uidaho.edu)" userId="7664c2ee-26cd-443a-9955-49f4f6162463" providerId="ADAL" clId="{9747B7E9-C66B-4710-AA7E-D784A25619DC}" dt="2024-02-26T04:02:07.295" v="1682" actId="1076"/>
          <ac:picMkLst>
            <pc:docMk/>
            <pc:sldMk cId="3923593691" sldId="257"/>
            <ac:picMk id="7" creationId="{DA9763F8-F29C-5C73-5ED6-EB19D7F9E26A}"/>
          </ac:picMkLst>
        </pc:picChg>
      </pc:sldChg>
      <pc:sldChg chg="modSp mod modNotesTx">
        <pc:chgData name="Shrestha, Rohan (shre3430@vandals.uidaho.edu)" userId="7664c2ee-26cd-443a-9955-49f4f6162463" providerId="ADAL" clId="{9747B7E9-C66B-4710-AA7E-D784A25619DC}" dt="2024-02-26T04:39:09.466" v="2256" actId="20577"/>
        <pc:sldMkLst>
          <pc:docMk/>
          <pc:sldMk cId="1514781865" sldId="258"/>
        </pc:sldMkLst>
        <pc:spChg chg="mod">
          <ac:chgData name="Shrestha, Rohan (shre3430@vandals.uidaho.edu)" userId="7664c2ee-26cd-443a-9955-49f4f6162463" providerId="ADAL" clId="{9747B7E9-C66B-4710-AA7E-D784A25619DC}" dt="2024-02-25T20:24:51.178" v="221" actId="20577"/>
          <ac:spMkLst>
            <pc:docMk/>
            <pc:sldMk cId="1514781865" sldId="258"/>
            <ac:spMk id="2" creationId="{BC52BB02-DD82-57EA-89BC-A50E3D52B75D}"/>
          </ac:spMkLst>
        </pc:spChg>
        <pc:spChg chg="mod">
          <ac:chgData name="Shrestha, Rohan (shre3430@vandals.uidaho.edu)" userId="7664c2ee-26cd-443a-9955-49f4f6162463" providerId="ADAL" clId="{9747B7E9-C66B-4710-AA7E-D784A25619DC}" dt="2024-02-26T04:16:44.025" v="2182" actId="12"/>
          <ac:spMkLst>
            <pc:docMk/>
            <pc:sldMk cId="1514781865" sldId="258"/>
            <ac:spMk id="3" creationId="{F119EFB3-21CE-07DA-B29F-5CB8506D38F2}"/>
          </ac:spMkLst>
        </pc:spChg>
      </pc:sldChg>
      <pc:sldChg chg="modSp mod ord">
        <pc:chgData name="Shrestha, Rohan (shre3430@vandals.uidaho.edu)" userId="7664c2ee-26cd-443a-9955-49f4f6162463" providerId="ADAL" clId="{9747B7E9-C66B-4710-AA7E-D784A25619DC}" dt="2024-02-26T01:49:12.014" v="839" actId="20577"/>
        <pc:sldMkLst>
          <pc:docMk/>
          <pc:sldMk cId="3617212402" sldId="260"/>
        </pc:sldMkLst>
        <pc:spChg chg="mod">
          <ac:chgData name="Shrestha, Rohan (shre3430@vandals.uidaho.edu)" userId="7664c2ee-26cd-443a-9955-49f4f6162463" providerId="ADAL" clId="{9747B7E9-C66B-4710-AA7E-D784A25619DC}" dt="2024-02-26T01:49:12.014" v="839" actId="20577"/>
          <ac:spMkLst>
            <pc:docMk/>
            <pc:sldMk cId="3617212402" sldId="260"/>
            <ac:spMk id="3" creationId="{D797CB34-D567-FD3E-2C1B-D40C4014EC71}"/>
          </ac:spMkLst>
        </pc:spChg>
      </pc:sldChg>
      <pc:sldChg chg="modSp mod modNotesTx">
        <pc:chgData name="Shrestha, Rohan (shre3430@vandals.uidaho.edu)" userId="7664c2ee-26cd-443a-9955-49f4f6162463" providerId="ADAL" clId="{9747B7E9-C66B-4710-AA7E-D784A25619DC}" dt="2024-02-26T03:54:49.624" v="1335" actId="20577"/>
        <pc:sldMkLst>
          <pc:docMk/>
          <pc:sldMk cId="3982021902" sldId="261"/>
        </pc:sldMkLst>
        <pc:spChg chg="mod">
          <ac:chgData name="Shrestha, Rohan (shre3430@vandals.uidaho.edu)" userId="7664c2ee-26cd-443a-9955-49f4f6162463" providerId="ADAL" clId="{9747B7E9-C66B-4710-AA7E-D784A25619DC}" dt="2024-02-26T03:54:49.624" v="1335" actId="20577"/>
          <ac:spMkLst>
            <pc:docMk/>
            <pc:sldMk cId="3982021902" sldId="261"/>
            <ac:spMk id="3" creationId="{F5282267-9468-41F0-1A2E-EE20AE1E669A}"/>
          </ac:spMkLst>
        </pc:spChg>
      </pc:sldChg>
      <pc:sldChg chg="modSp del mod">
        <pc:chgData name="Shrestha, Rohan (shre3430@vandals.uidaho.edu)" userId="7664c2ee-26cd-443a-9955-49f4f6162463" providerId="ADAL" clId="{9747B7E9-C66B-4710-AA7E-D784A25619DC}" dt="2024-02-26T04:51:23.047" v="2432" actId="47"/>
        <pc:sldMkLst>
          <pc:docMk/>
          <pc:sldMk cId="2662395922" sldId="262"/>
        </pc:sldMkLst>
        <pc:spChg chg="mod">
          <ac:chgData name="Shrestha, Rohan (shre3430@vandals.uidaho.edu)" userId="7664c2ee-26cd-443a-9955-49f4f6162463" providerId="ADAL" clId="{9747B7E9-C66B-4710-AA7E-D784A25619DC}" dt="2024-02-26T00:48:49.304" v="599" actId="20577"/>
          <ac:spMkLst>
            <pc:docMk/>
            <pc:sldMk cId="2662395922" sldId="262"/>
            <ac:spMk id="2" creationId="{C27918D6-82B6-277E-6B38-EC5162A387D5}"/>
          </ac:spMkLst>
        </pc:spChg>
        <pc:spChg chg="mod">
          <ac:chgData name="Shrestha, Rohan (shre3430@vandals.uidaho.edu)" userId="7664c2ee-26cd-443a-9955-49f4f6162463" providerId="ADAL" clId="{9747B7E9-C66B-4710-AA7E-D784A25619DC}" dt="2024-02-26T00:49:27.352" v="682" actId="20577"/>
          <ac:spMkLst>
            <pc:docMk/>
            <pc:sldMk cId="2662395922" sldId="262"/>
            <ac:spMk id="3" creationId="{42B412E0-4EB2-0872-5E5E-473C3110CE1F}"/>
          </ac:spMkLst>
        </pc:spChg>
      </pc:sldChg>
      <pc:sldChg chg="modSp mod">
        <pc:chgData name="Shrestha, Rohan (shre3430@vandals.uidaho.edu)" userId="7664c2ee-26cd-443a-9955-49f4f6162463" providerId="ADAL" clId="{9747B7E9-C66B-4710-AA7E-D784A25619DC}" dt="2024-02-26T05:05:45.193" v="2823" actId="1076"/>
        <pc:sldMkLst>
          <pc:docMk/>
          <pc:sldMk cId="4219919595" sldId="263"/>
        </pc:sldMkLst>
        <pc:spChg chg="mod">
          <ac:chgData name="Shrestha, Rohan (shre3430@vandals.uidaho.edu)" userId="7664c2ee-26cd-443a-9955-49f4f6162463" providerId="ADAL" clId="{9747B7E9-C66B-4710-AA7E-D784A25619DC}" dt="2024-02-26T05:05:45.193" v="2823" actId="1076"/>
          <ac:spMkLst>
            <pc:docMk/>
            <pc:sldMk cId="4219919595" sldId="263"/>
            <ac:spMk id="3" creationId="{E76B40F9-2B47-BBC4-1216-EFEE02719296}"/>
          </ac:spMkLst>
        </pc:spChg>
      </pc:sldChg>
      <pc:sldChg chg="modSp mod">
        <pc:chgData name="Shrestha, Rohan (shre3430@vandals.uidaho.edu)" userId="7664c2ee-26cd-443a-9955-49f4f6162463" providerId="ADAL" clId="{9747B7E9-C66B-4710-AA7E-D784A25619DC}" dt="2024-02-22T06:53:12.272" v="123" actId="20577"/>
        <pc:sldMkLst>
          <pc:docMk/>
          <pc:sldMk cId="1638412786" sldId="264"/>
        </pc:sldMkLst>
        <pc:spChg chg="mod">
          <ac:chgData name="Shrestha, Rohan (shre3430@vandals.uidaho.edu)" userId="7664c2ee-26cd-443a-9955-49f4f6162463" providerId="ADAL" clId="{9747B7E9-C66B-4710-AA7E-D784A25619DC}" dt="2024-02-22T06:53:12.272" v="123" actId="20577"/>
          <ac:spMkLst>
            <pc:docMk/>
            <pc:sldMk cId="1638412786" sldId="264"/>
            <ac:spMk id="3" creationId="{7745550A-F697-9058-1F30-A8F3482064A9}"/>
          </ac:spMkLst>
        </pc:spChg>
      </pc:sldChg>
      <pc:sldChg chg="del">
        <pc:chgData name="Shrestha, Rohan (shre3430@vandals.uidaho.edu)" userId="7664c2ee-26cd-443a-9955-49f4f6162463" providerId="ADAL" clId="{9747B7E9-C66B-4710-AA7E-D784A25619DC}" dt="2024-02-26T04:51:05.737" v="2431" actId="47"/>
        <pc:sldMkLst>
          <pc:docMk/>
          <pc:sldMk cId="4090122607" sldId="265"/>
        </pc:sldMkLst>
      </pc:sldChg>
      <pc:sldChg chg="del">
        <pc:chgData name="Shrestha, Rohan (shre3430@vandals.uidaho.edu)" userId="7664c2ee-26cd-443a-9955-49f4f6162463" providerId="ADAL" clId="{9747B7E9-C66B-4710-AA7E-D784A25619DC}" dt="2024-02-26T04:51:05.737" v="2431" actId="47"/>
        <pc:sldMkLst>
          <pc:docMk/>
          <pc:sldMk cId="986963237" sldId="266"/>
        </pc:sldMkLst>
      </pc:sldChg>
      <pc:sldChg chg="addSp delSp modSp new mod">
        <pc:chgData name="Shrestha, Rohan (shre3430@vandals.uidaho.edu)" userId="7664c2ee-26cd-443a-9955-49f4f6162463" providerId="ADAL" clId="{9747B7E9-C66B-4710-AA7E-D784A25619DC}" dt="2024-02-26T04:58:51.468" v="2511" actId="14100"/>
        <pc:sldMkLst>
          <pc:docMk/>
          <pc:sldMk cId="2944969518" sldId="267"/>
        </pc:sldMkLst>
        <pc:spChg chg="add del mod">
          <ac:chgData name="Shrestha, Rohan (shre3430@vandals.uidaho.edu)" userId="7664c2ee-26cd-443a-9955-49f4f6162463" providerId="ADAL" clId="{9747B7E9-C66B-4710-AA7E-D784A25619DC}" dt="2024-02-26T04:48:30.472" v="2404" actId="478"/>
          <ac:spMkLst>
            <pc:docMk/>
            <pc:sldMk cId="2944969518" sldId="267"/>
            <ac:spMk id="7" creationId="{B22C3D54-FE47-0C3F-15F3-A18F36895D6D}"/>
          </ac:spMkLst>
        </pc:spChg>
        <pc:spChg chg="add del mod">
          <ac:chgData name="Shrestha, Rohan (shre3430@vandals.uidaho.edu)" userId="7664c2ee-26cd-443a-9955-49f4f6162463" providerId="ADAL" clId="{9747B7E9-C66B-4710-AA7E-D784A25619DC}" dt="2024-02-26T04:48:30.472" v="2404" actId="478"/>
          <ac:spMkLst>
            <pc:docMk/>
            <pc:sldMk cId="2944969518" sldId="267"/>
            <ac:spMk id="8" creationId="{025E5E77-A000-22D7-C42A-C479C7BB32D5}"/>
          </ac:spMkLst>
        </pc:spChg>
        <pc:spChg chg="add mod">
          <ac:chgData name="Shrestha, Rohan (shre3430@vandals.uidaho.edu)" userId="7664c2ee-26cd-443a-9955-49f4f6162463" providerId="ADAL" clId="{9747B7E9-C66B-4710-AA7E-D784A25619DC}" dt="2024-02-25T20:47:09.040" v="287"/>
          <ac:spMkLst>
            <pc:docMk/>
            <pc:sldMk cId="2944969518" sldId="267"/>
            <ac:spMk id="9" creationId="{5150A0B8-D1F4-16E5-110C-A614517BE018}"/>
          </ac:spMkLst>
        </pc:spChg>
        <pc:spChg chg="add del mod">
          <ac:chgData name="Shrestha, Rohan (shre3430@vandals.uidaho.edu)" userId="7664c2ee-26cd-443a-9955-49f4f6162463" providerId="ADAL" clId="{9747B7E9-C66B-4710-AA7E-D784A25619DC}" dt="2024-02-25T20:47:26.448" v="290" actId="478"/>
          <ac:spMkLst>
            <pc:docMk/>
            <pc:sldMk cId="2944969518" sldId="267"/>
            <ac:spMk id="10" creationId="{956ACCE0-67C9-6975-220B-FD837CC97406}"/>
          </ac:spMkLst>
        </pc:spChg>
        <pc:spChg chg="add mod">
          <ac:chgData name="Shrestha, Rohan (shre3430@vandals.uidaho.edu)" userId="7664c2ee-26cd-443a-9955-49f4f6162463" providerId="ADAL" clId="{9747B7E9-C66B-4710-AA7E-D784A25619DC}" dt="2024-02-26T00:28:39.529" v="461" actId="20577"/>
          <ac:spMkLst>
            <pc:docMk/>
            <pc:sldMk cId="2944969518" sldId="267"/>
            <ac:spMk id="11" creationId="{A4A917A9-5DF2-5296-FDD2-0B1A66A1BA10}"/>
          </ac:spMkLst>
        </pc:spChg>
        <pc:spChg chg="add del mod">
          <ac:chgData name="Shrestha, Rohan (shre3430@vandals.uidaho.edu)" userId="7664c2ee-26cd-443a-9955-49f4f6162463" providerId="ADAL" clId="{9747B7E9-C66B-4710-AA7E-D784A25619DC}" dt="2024-02-26T04:48:22.493" v="2403" actId="478"/>
          <ac:spMkLst>
            <pc:docMk/>
            <pc:sldMk cId="2944969518" sldId="267"/>
            <ac:spMk id="12" creationId="{0C48CB14-1287-DA4A-0255-58D4151EB768}"/>
          </ac:spMkLst>
        </pc:spChg>
        <pc:spChg chg="add mod">
          <ac:chgData name="Shrestha, Rohan (shre3430@vandals.uidaho.edu)" userId="7664c2ee-26cd-443a-9955-49f4f6162463" providerId="ADAL" clId="{9747B7E9-C66B-4710-AA7E-D784A25619DC}" dt="2024-02-26T04:58:51.468" v="2511" actId="14100"/>
          <ac:spMkLst>
            <pc:docMk/>
            <pc:sldMk cId="2944969518" sldId="267"/>
            <ac:spMk id="14" creationId="{27F35B10-70A2-D5EA-D5F7-FD71BA7F5165}"/>
          </ac:spMkLst>
        </pc:spChg>
        <pc:spChg chg="add mod">
          <ac:chgData name="Shrestha, Rohan (shre3430@vandals.uidaho.edu)" userId="7664c2ee-26cd-443a-9955-49f4f6162463" providerId="ADAL" clId="{9747B7E9-C66B-4710-AA7E-D784A25619DC}" dt="2024-02-26T04:57:41.104" v="2496" actId="27636"/>
          <ac:spMkLst>
            <pc:docMk/>
            <pc:sldMk cId="2944969518" sldId="267"/>
            <ac:spMk id="15" creationId="{ABAEF2A0-3453-AE52-B4EC-F1D35741BE11}"/>
          </ac:spMkLst>
        </pc:spChg>
        <pc:picChg chg="add del mod">
          <ac:chgData name="Shrestha, Rohan (shre3430@vandals.uidaho.edu)" userId="7664c2ee-26cd-443a-9955-49f4f6162463" providerId="ADAL" clId="{9747B7E9-C66B-4710-AA7E-D784A25619DC}" dt="2024-02-26T04:48:30.472" v="2404" actId="478"/>
          <ac:picMkLst>
            <pc:docMk/>
            <pc:sldMk cId="2944969518" sldId="267"/>
            <ac:picMk id="3" creationId="{CAD8ECA9-0EE6-DABF-446A-E74174BA69D7}"/>
          </ac:picMkLst>
        </pc:picChg>
        <pc:picChg chg="add del mod">
          <ac:chgData name="Shrestha, Rohan (shre3430@vandals.uidaho.edu)" userId="7664c2ee-26cd-443a-9955-49f4f6162463" providerId="ADAL" clId="{9747B7E9-C66B-4710-AA7E-D784A25619DC}" dt="2024-02-26T04:48:30.472" v="2404" actId="478"/>
          <ac:picMkLst>
            <pc:docMk/>
            <pc:sldMk cId="2944969518" sldId="267"/>
            <ac:picMk id="5" creationId="{5C26AFE7-4F6C-9911-8969-C909DFC54473}"/>
          </ac:picMkLst>
        </pc:picChg>
        <pc:picChg chg="add mod">
          <ac:chgData name="Shrestha, Rohan (shre3430@vandals.uidaho.edu)" userId="7664c2ee-26cd-443a-9955-49f4f6162463" providerId="ADAL" clId="{9747B7E9-C66B-4710-AA7E-D784A25619DC}" dt="2024-02-26T04:57:50.533" v="2497" actId="1076"/>
          <ac:picMkLst>
            <pc:docMk/>
            <pc:sldMk cId="2944969518" sldId="267"/>
            <ac:picMk id="13" creationId="{FCC70C29-8F2D-8B2B-CE71-A4FC73F1DA72}"/>
          </ac:picMkLst>
        </pc:picChg>
      </pc:sldChg>
      <pc:sldChg chg="modSp add mod modNotesTx">
        <pc:chgData name="Shrestha, Rohan (shre3430@vandals.uidaho.edu)" userId="7664c2ee-26cd-443a-9955-49f4f6162463" providerId="ADAL" clId="{9747B7E9-C66B-4710-AA7E-D784A25619DC}" dt="2024-02-26T04:45:13.159" v="2402" actId="20577"/>
        <pc:sldMkLst>
          <pc:docMk/>
          <pc:sldMk cId="1967400407" sldId="268"/>
        </pc:sldMkLst>
        <pc:spChg chg="mod">
          <ac:chgData name="Shrestha, Rohan (shre3430@vandals.uidaho.edu)" userId="7664c2ee-26cd-443a-9955-49f4f6162463" providerId="ADAL" clId="{9747B7E9-C66B-4710-AA7E-D784A25619DC}" dt="2024-02-26T04:43:09.929" v="2371" actId="20577"/>
          <ac:spMkLst>
            <pc:docMk/>
            <pc:sldMk cId="1967400407" sldId="268"/>
            <ac:spMk id="12" creationId="{AFBBC4C0-0ADB-5BF7-FFB3-5BBB1C4FB095}"/>
          </ac:spMkLst>
        </pc:spChg>
      </pc:sldChg>
      <pc:sldChg chg="addSp delSp modSp add mod delAnim modNotesTx">
        <pc:chgData name="Shrestha, Rohan (shre3430@vandals.uidaho.edu)" userId="7664c2ee-26cd-443a-9955-49f4f6162463" providerId="ADAL" clId="{9747B7E9-C66B-4710-AA7E-D784A25619DC}" dt="2024-02-26T04:36:55.537" v="2227" actId="1076"/>
        <pc:sldMkLst>
          <pc:docMk/>
          <pc:sldMk cId="2637204771" sldId="269"/>
        </pc:sldMkLst>
        <pc:spChg chg="mod">
          <ac:chgData name="Shrestha, Rohan (shre3430@vandals.uidaho.edu)" userId="7664c2ee-26cd-443a-9955-49f4f6162463" providerId="ADAL" clId="{9747B7E9-C66B-4710-AA7E-D784A25619DC}" dt="2024-02-26T03:56:24.464" v="1357" actId="20577"/>
          <ac:spMkLst>
            <pc:docMk/>
            <pc:sldMk cId="2637204771" sldId="269"/>
            <ac:spMk id="2" creationId="{87070892-1B70-2AED-88FE-808B58937A78}"/>
          </ac:spMkLst>
        </pc:spChg>
        <pc:spChg chg="del">
          <ac:chgData name="Shrestha, Rohan (shre3430@vandals.uidaho.edu)" userId="7664c2ee-26cd-443a-9955-49f4f6162463" providerId="ADAL" clId="{9747B7E9-C66B-4710-AA7E-D784A25619DC}" dt="2024-02-26T04:03:43.673" v="1685" actId="478"/>
          <ac:spMkLst>
            <pc:docMk/>
            <pc:sldMk cId="2637204771" sldId="269"/>
            <ac:spMk id="3" creationId="{5BB4E13D-4B4E-DF5C-6FF7-C37658CCD91B}"/>
          </ac:spMkLst>
        </pc:spChg>
        <pc:spChg chg="add del mod">
          <ac:chgData name="Shrestha, Rohan (shre3430@vandals.uidaho.edu)" userId="7664c2ee-26cd-443a-9955-49f4f6162463" providerId="ADAL" clId="{9747B7E9-C66B-4710-AA7E-D784A25619DC}" dt="2024-02-26T04:03:46.032" v="1686" actId="478"/>
          <ac:spMkLst>
            <pc:docMk/>
            <pc:sldMk cId="2637204771" sldId="269"/>
            <ac:spMk id="8" creationId="{26EF084E-A5E0-1E83-1DFE-73F91B976791}"/>
          </ac:spMkLst>
        </pc:spChg>
        <pc:spChg chg="add mod">
          <ac:chgData name="Shrestha, Rohan (shre3430@vandals.uidaho.edu)" userId="7664c2ee-26cd-443a-9955-49f4f6162463" providerId="ADAL" clId="{9747B7E9-C66B-4710-AA7E-D784A25619DC}" dt="2024-02-26T04:16:22.412" v="2156" actId="14100"/>
          <ac:spMkLst>
            <pc:docMk/>
            <pc:sldMk cId="2637204771" sldId="269"/>
            <ac:spMk id="10" creationId="{56611528-623E-CB36-6E91-2124469DC8EB}"/>
          </ac:spMkLst>
        </pc:spChg>
        <pc:graphicFrameChg chg="add mod modGraphic">
          <ac:chgData name="Shrestha, Rohan (shre3430@vandals.uidaho.edu)" userId="7664c2ee-26cd-443a-9955-49f4f6162463" providerId="ADAL" clId="{9747B7E9-C66B-4710-AA7E-D784A25619DC}" dt="2024-02-26T04:36:55.537" v="2227" actId="1076"/>
          <ac:graphicFrameMkLst>
            <pc:docMk/>
            <pc:sldMk cId="2637204771" sldId="269"/>
            <ac:graphicFrameMk id="9" creationId="{970B57F6-F479-C594-04FE-A897501FD88D}"/>
          </ac:graphicFrameMkLst>
        </pc:graphicFrameChg>
        <pc:picChg chg="del">
          <ac:chgData name="Shrestha, Rohan (shre3430@vandals.uidaho.edu)" userId="7664c2ee-26cd-443a-9955-49f4f6162463" providerId="ADAL" clId="{9747B7E9-C66B-4710-AA7E-D784A25619DC}" dt="2024-02-26T04:03:46.927" v="1687" actId="478"/>
          <ac:picMkLst>
            <pc:docMk/>
            <pc:sldMk cId="2637204771" sldId="269"/>
            <ac:picMk id="5" creationId="{7E6B0030-E335-E691-96F1-E00AF1F3E245}"/>
          </ac:picMkLst>
        </pc:picChg>
        <pc:picChg chg="del">
          <ac:chgData name="Shrestha, Rohan (shre3430@vandals.uidaho.edu)" userId="7664c2ee-26cd-443a-9955-49f4f6162463" providerId="ADAL" clId="{9747B7E9-C66B-4710-AA7E-D784A25619DC}" dt="2024-02-26T04:03:47.448" v="1688" actId="478"/>
          <ac:picMkLst>
            <pc:docMk/>
            <pc:sldMk cId="2637204771" sldId="269"/>
            <ac:picMk id="7" creationId="{3D896E08-C8F7-B2D1-4FEE-86142C876CF5}"/>
          </ac:picMkLst>
        </pc:picChg>
      </pc:sldChg>
      <pc:sldChg chg="new del">
        <pc:chgData name="Shrestha, Rohan (shre3430@vandals.uidaho.edu)" userId="7664c2ee-26cd-443a-9955-49f4f6162463" providerId="ADAL" clId="{9747B7E9-C66B-4710-AA7E-D784A25619DC}" dt="2024-02-26T03:56:13.522" v="1337" actId="47"/>
        <pc:sldMkLst>
          <pc:docMk/>
          <pc:sldMk cId="3009005888" sldId="269"/>
        </pc:sldMkLst>
      </pc:sldChg>
      <pc:sldChg chg="addSp delSp modSp add del mod">
        <pc:chgData name="Shrestha, Rohan (shre3430@vandals.uidaho.edu)" userId="7664c2ee-26cd-443a-9955-49f4f6162463" providerId="ADAL" clId="{9747B7E9-C66B-4710-AA7E-D784A25619DC}" dt="2024-02-26T05:04:30.162" v="2815" actId="20577"/>
        <pc:sldMkLst>
          <pc:docMk/>
          <pc:sldMk cId="692681496" sldId="270"/>
        </pc:sldMkLst>
        <pc:spChg chg="add mod">
          <ac:chgData name="Shrestha, Rohan (shre3430@vandals.uidaho.edu)" userId="7664c2ee-26cd-443a-9955-49f4f6162463" providerId="ADAL" clId="{9747B7E9-C66B-4710-AA7E-D784A25619DC}" dt="2024-02-26T04:59:17.065" v="2516" actId="1076"/>
          <ac:spMkLst>
            <pc:docMk/>
            <pc:sldMk cId="692681496" sldId="270"/>
            <ac:spMk id="3" creationId="{5290D9EF-8FC1-8B9A-66C6-D2F4A99C1C21}"/>
          </ac:spMkLst>
        </pc:spChg>
        <pc:spChg chg="add mod">
          <ac:chgData name="Shrestha, Rohan (shre3430@vandals.uidaho.edu)" userId="7664c2ee-26cd-443a-9955-49f4f6162463" providerId="ADAL" clId="{9747B7E9-C66B-4710-AA7E-D784A25619DC}" dt="2024-02-26T05:04:30.162" v="2815" actId="20577"/>
          <ac:spMkLst>
            <pc:docMk/>
            <pc:sldMk cId="692681496" sldId="270"/>
            <ac:spMk id="4" creationId="{19B252CB-3E64-AE7F-5C85-AF23663D1520}"/>
          </ac:spMkLst>
        </pc:spChg>
        <pc:spChg chg="mod">
          <ac:chgData name="Shrestha, Rohan (shre3430@vandals.uidaho.edu)" userId="7664c2ee-26cd-443a-9955-49f4f6162463" providerId="ADAL" clId="{9747B7E9-C66B-4710-AA7E-D784A25619DC}" dt="2024-02-26T04:50:18.129" v="2419"/>
          <ac:spMkLst>
            <pc:docMk/>
            <pc:sldMk cId="692681496" sldId="270"/>
            <ac:spMk id="11" creationId="{1DABCBAE-58B2-E865-C57A-F9580CD909D2}"/>
          </ac:spMkLst>
        </pc:spChg>
        <pc:spChg chg="del">
          <ac:chgData name="Shrestha, Rohan (shre3430@vandals.uidaho.edu)" userId="7664c2ee-26cd-443a-9955-49f4f6162463" providerId="ADAL" clId="{9747B7E9-C66B-4710-AA7E-D784A25619DC}" dt="2024-02-26T04:50:30.699" v="2421" actId="478"/>
          <ac:spMkLst>
            <pc:docMk/>
            <pc:sldMk cId="692681496" sldId="270"/>
            <ac:spMk id="14" creationId="{C7FA7151-4E52-0287-0F92-E093F55B00F8}"/>
          </ac:spMkLst>
        </pc:spChg>
        <pc:picChg chg="add mod">
          <ac:chgData name="Shrestha, Rohan (shre3430@vandals.uidaho.edu)" userId="7664c2ee-26cd-443a-9955-49f4f6162463" providerId="ADAL" clId="{9747B7E9-C66B-4710-AA7E-D784A25619DC}" dt="2024-02-26T04:59:08.401" v="2514" actId="14100"/>
          <ac:picMkLst>
            <pc:docMk/>
            <pc:sldMk cId="692681496" sldId="270"/>
            <ac:picMk id="2" creationId="{B7DCD8A3-C2D6-D5CC-1C70-55804A229CDB}"/>
          </ac:picMkLst>
        </pc:picChg>
        <pc:picChg chg="del">
          <ac:chgData name="Shrestha, Rohan (shre3430@vandals.uidaho.edu)" userId="7664c2ee-26cd-443a-9955-49f4f6162463" providerId="ADAL" clId="{9747B7E9-C66B-4710-AA7E-D784A25619DC}" dt="2024-02-26T04:50:29.398" v="2420" actId="478"/>
          <ac:picMkLst>
            <pc:docMk/>
            <pc:sldMk cId="692681496" sldId="270"/>
            <ac:picMk id="13" creationId="{9500BA3D-638D-6BD9-6207-CF4E9B1AD1C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51740-D8F1-4F62-8512-D16C4264EBFA}" type="datetimeFigureOut">
              <a:rPr lang="en-US" smtClean="0"/>
              <a:t>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F3A33-5678-4D14-A1B0-74FE48994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Confused knowledge transfer (transfer of knowledge from one entity to another) with transfer of learning ( application of knowledge and information to a new situation or context)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F3A33-5678-4D14-A1B0-74FE48994F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4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a part of the learning process itself</a:t>
            </a:r>
          </a:p>
          <a:p>
            <a:r>
              <a:rPr lang="en-US" dirty="0"/>
              <a:t>We learned about transfer of training in engineering psych; transfer of training a specific application of transfer of learning</a:t>
            </a:r>
          </a:p>
          <a:p>
            <a:r>
              <a:rPr lang="en-US" dirty="0"/>
              <a:t>Goal of education (esp. vocational) is usually to maximize the knowledge transfer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F3A33-5678-4D14-A1B0-74FE48994F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0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94208-4B0C-ADED-C871-D884D91A4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721C18-73E4-5F39-0746-E63F4416E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AB0CA4-2F04-544B-DF8C-79763521F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Positive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28EB2-1677-05B8-8F2B-CB2494079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F3A33-5678-4D14-A1B0-74FE48994F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53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20509-A28E-901A-32DD-AD1064603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EEFBA-8715-824F-EC20-AC1D3ACC6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6C8532-0682-3D02-8FBC-A9B07257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to maximize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1BEBD-7780-DB20-9425-1EA973B087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F3A33-5678-4D14-A1B0-74FE48994F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22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NASA sea level; glacial imagery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F3A33-5678-4D14-A1B0-74FE48994F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9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F3A33-5678-4D14-A1B0-74FE48994F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But VR sickness is an active area of research and development, which could mean that this problem will be obsolete with newer hardware and software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F3A33-5678-4D14-A1B0-74FE48994F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5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74DE5-23D3-413A-827A-F449EDD129FE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91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0DBF7-4163-4730-9E66-DCD5C8069D75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02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8ACC6-A55B-44DA-8D97-E76F1E918107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45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18B28-7951-464E-BD8F-AF093C04F527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5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A9FB2-CF4D-422C-8680-ABE771B069CA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01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4AD38-E326-41EC-9CE6-7E9C25ACE9CD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9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2FD63-5194-4771-B1EC-3CAE1EF46F0D}" type="datetime1">
              <a:rPr lang="en-US" smtClean="0"/>
              <a:t>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29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56D5-20DC-4F44-859C-050AEBD43233}" type="datetime1">
              <a:rPr lang="en-US" smtClean="0"/>
              <a:t>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1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A930-BCB6-4AD2-B505-C29BB5CBCFB5}" type="datetime1">
              <a:rPr lang="en-US" smtClean="0"/>
              <a:t>2/28/2024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AF71-DCDC-4F07-AF61-B15D2AE6058A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4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5F4B-A151-4945-86F9-3A12504BECF7}" type="datetime1">
              <a:rPr lang="en-US" smtClean="0"/>
              <a:t>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8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BB4A0-1F0F-4563-A563-6F1BA156CDFF}" type="datetime1">
              <a:rPr lang="en-US" smtClean="0"/>
              <a:t>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87C4C-234B-4055-B148-60A50A9B3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25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su14159580" TargetMode="External"/><Relationship Id="rId13" Type="http://schemas.openxmlformats.org/officeDocument/2006/relationships/hyperlink" Target="https://en.wikipedia.org/w/index.php?title=Transfer_of_learning&amp;oldid=1174552809" TargetMode="External"/><Relationship Id="rId3" Type="http://schemas.openxmlformats.org/officeDocument/2006/relationships/hyperlink" Target="https://doi.org/10.3109/09638288.2014.934925" TargetMode="External"/><Relationship Id="rId7" Type="http://schemas.openxmlformats.org/officeDocument/2006/relationships/hyperlink" Target="https://doi.org/10.1007/s10055-023-00753-8" TargetMode="External"/><Relationship Id="rId12" Type="http://schemas.openxmlformats.org/officeDocument/2006/relationships/hyperlink" Target="https://doi.org/10.1088/1742-6596/1397/1/012034" TargetMode="External"/><Relationship Id="rId2" Type="http://schemas.openxmlformats.org/officeDocument/2006/relationships/hyperlink" Target="https://doi.org/10.3389/fpsyg.2021.62724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86/s12984-019-0584-y" TargetMode="External"/><Relationship Id="rId11" Type="http://schemas.openxmlformats.org/officeDocument/2006/relationships/hyperlink" Target="https://doi.org/10.1109/TVCG.2023.3320222" TargetMode="External"/><Relationship Id="rId5" Type="http://schemas.openxmlformats.org/officeDocument/2006/relationships/hyperlink" Target="https://doi.org/10.1007/s10055-022-00688-6" TargetMode="External"/><Relationship Id="rId10" Type="http://schemas.openxmlformats.org/officeDocument/2006/relationships/hyperlink" Target="https://doi.org/10.1371/journal.pone.0279856" TargetMode="External"/><Relationship Id="rId4" Type="http://schemas.openxmlformats.org/officeDocument/2006/relationships/hyperlink" Target="https://doi.org/10.1109/EITT57407.2022.00012" TargetMode="External"/><Relationship Id="rId9" Type="http://schemas.openxmlformats.org/officeDocument/2006/relationships/hyperlink" Target="https://doi.org/10.1080/09602011.2023.223634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9ED5-F390-4C09-1889-02C02ADB12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Reality for Transfer of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2C5AB-E272-B6D6-2BB1-6AE1592A57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Rohan Shrestha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3CF6C-EE47-47C6-8F09-B0DD0C60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0BC5-A66C-0FBD-FAD4-F0294EBF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VR effective for knowledge transfer?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7CB34-D567-FD3E-2C1B-D40C4014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effectiveness compared to real-world training, especially for motor skills </a:t>
            </a:r>
            <a:r>
              <a:rPr lang="da-DK" dirty="0"/>
              <a:t>(Kim et al., 2019; Markwell et al., 2023)</a:t>
            </a:r>
          </a:p>
          <a:p>
            <a:r>
              <a:rPr lang="en-US" dirty="0"/>
              <a:t>Increased student engagement (Suleman et al., 2019)</a:t>
            </a:r>
          </a:p>
          <a:p>
            <a:r>
              <a:rPr lang="en-US" dirty="0"/>
              <a:t>Improved attentional functioning (Lorentz et al., 2023)</a:t>
            </a:r>
          </a:p>
          <a:p>
            <a:r>
              <a:rPr lang="en-US" dirty="0"/>
              <a:t>Safer than real-world training for more critical jobs</a:t>
            </a:r>
          </a:p>
          <a:p>
            <a:r>
              <a:rPr lang="en-US" dirty="0"/>
              <a:t>Can be cheaper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51FB0-B809-9B57-52BD-F5552645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1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F20-6067-F7E1-2A6E-2B67FCDD6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VR not so effective?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2267-9468-41F0-1A2E-EE20AE1E6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VR sickness and simulator sickness is common which negatively impacts attention and mental workload, and impairs learning </a:t>
            </a:r>
            <a:r>
              <a:rPr lang="da-DK" dirty="0"/>
              <a:t>(Hsin et al., 2023; Mimnaugh et al., 2023)</a:t>
            </a:r>
          </a:p>
          <a:p>
            <a:r>
              <a:rPr lang="da-DK" dirty="0"/>
              <a:t>Mixed results on effectiveness of transfer in cognitive training (Boller et al., 2021; Gamito et al., 2017; Lorentz et al., 2023)</a:t>
            </a:r>
          </a:p>
          <a:p>
            <a:r>
              <a:rPr lang="da-DK" dirty="0"/>
              <a:t>Current VR technology cannot accurately replicate job-specific motor movements without expensive equipments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F7969-6C73-0B93-9E5C-0E8712D3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02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E5242-57C5-8A5F-D2FA-4C8B69E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176D1-AC6C-61FA-5C8E-16A372302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1" y="1629626"/>
            <a:ext cx="10215797" cy="35987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7264DF-983E-973A-83F5-31AF1D0A4F08}"/>
              </a:ext>
            </a:extLst>
          </p:cNvPr>
          <p:cNvSpPr txBox="1">
            <a:spLocks/>
          </p:cNvSpPr>
          <p:nvPr/>
        </p:nvSpPr>
        <p:spPr>
          <a:xfrm>
            <a:off x="3765850" y="5455458"/>
            <a:ext cx="466030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(</a:t>
            </a:r>
            <a:r>
              <a:rPr lang="en-US" sz="1600" dirty="0" err="1"/>
              <a:t>Krajčovič</a:t>
            </a:r>
            <a:r>
              <a:rPr lang="en-US" sz="1600" dirty="0"/>
              <a:t> et al., 2022)</a:t>
            </a:r>
          </a:p>
        </p:txBody>
      </p:sp>
    </p:spTree>
    <p:extLst>
      <p:ext uri="{BB962C8B-B14F-4D97-AF65-F5344CB8AC3E}">
        <p14:creationId xmlns:p14="http://schemas.microsoft.com/office/powerpoint/2010/main" val="3990162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DC28E-A503-3340-95B5-C76EB8DC5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F18F-CC63-0B22-43A1-24B455772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future hold?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550A-F697-9058-1F30-A8F348206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 you imagine VR will be used for training and education in </a:t>
            </a:r>
            <a:r>
              <a:rPr lang="en-US"/>
              <a:t>the future?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96E2A-9030-F057-0D03-552CEFC8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12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0F01-6E49-8E53-5788-DEC29927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B40F9-2B47-BBC4-1216-EFEE02719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331"/>
            <a:ext cx="10515600" cy="5032376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effectLst/>
              </a:rPr>
              <a:t>Boller</a:t>
            </a:r>
            <a:r>
              <a:rPr lang="en-US" dirty="0">
                <a:effectLst/>
              </a:rPr>
              <a:t>, B., Ouellet, É., &amp; Belleville, S. (2021). Using Virtual Reality to Assess and Promote Transfer of Memory Training in Older Adults With Memory Complaints: A Randomized Controlled Trial. </a:t>
            </a:r>
            <a:r>
              <a:rPr lang="en-US" i="1" dirty="0">
                <a:effectLst/>
              </a:rPr>
              <a:t>Frontiers in Psychology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12</a:t>
            </a:r>
            <a:r>
              <a:rPr lang="en-US" dirty="0">
                <a:effectLst/>
              </a:rPr>
              <a:t>, 627242. </a:t>
            </a:r>
            <a:r>
              <a:rPr lang="en-US" dirty="0">
                <a:effectLst/>
                <a:hlinkClick r:id="rId2"/>
              </a:rPr>
              <a:t>https://doi.org/10.3389/fpsyg.2021.627242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effectLst/>
              </a:rPr>
              <a:t>Gamito</a:t>
            </a:r>
            <a:r>
              <a:rPr lang="en-US" dirty="0">
                <a:effectLst/>
              </a:rPr>
              <a:t>, P., Oliveira, J., Coelho, C., </a:t>
            </a:r>
            <a:r>
              <a:rPr lang="en-US" dirty="0" err="1">
                <a:effectLst/>
              </a:rPr>
              <a:t>Morais</a:t>
            </a:r>
            <a:r>
              <a:rPr lang="en-US" dirty="0">
                <a:effectLst/>
              </a:rPr>
              <a:t>, D., Lopes, P., Pacheco, J., Brito, R., Soares, F., Santos, N., &amp; </a:t>
            </a:r>
            <a:r>
              <a:rPr lang="en-US" dirty="0" err="1">
                <a:effectLst/>
              </a:rPr>
              <a:t>Barata</a:t>
            </a:r>
            <a:r>
              <a:rPr lang="en-US" dirty="0">
                <a:effectLst/>
              </a:rPr>
              <a:t>, A. F. (2017). Cognitive training on stroke patients via virtual reality-based serious games. </a:t>
            </a:r>
            <a:r>
              <a:rPr lang="en-US" i="1" dirty="0">
                <a:effectLst/>
              </a:rPr>
              <a:t>Disability and Rehabilitation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39</a:t>
            </a:r>
            <a:r>
              <a:rPr lang="en-US" dirty="0">
                <a:effectLst/>
              </a:rPr>
              <a:t>(4), 385–388. </a:t>
            </a:r>
            <a:r>
              <a:rPr lang="en-US" dirty="0">
                <a:effectLst/>
                <a:hlinkClick r:id="rId3"/>
              </a:rPr>
              <a:t>https://doi.org/10.3109/09638288.2014.934925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>
                <a:effectLst/>
              </a:rPr>
              <a:t>Gao, N., Liu, G., &amp; Zhang, L. (2022). Investigating the Effect of Immersive VR on Conceptual Knowledge and Procedural Knowledge Transfer. </a:t>
            </a:r>
            <a:r>
              <a:rPr lang="en-US" i="1" dirty="0">
                <a:effectLst/>
              </a:rPr>
              <a:t>2022 Eleventh International Conference of Educational Innovation through Technology (EITT)</a:t>
            </a:r>
            <a:r>
              <a:rPr lang="en-US" dirty="0">
                <a:effectLst/>
              </a:rPr>
              <a:t>, 37–42. </a:t>
            </a:r>
            <a:r>
              <a:rPr lang="en-US" dirty="0">
                <a:effectLst/>
                <a:hlinkClick r:id="rId4"/>
              </a:rPr>
              <a:t>https://doi.org/10.1109/EITT57407.2022.00012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effectLst/>
              </a:rPr>
              <a:t>Hsin</a:t>
            </a:r>
            <a:r>
              <a:rPr lang="en-US" dirty="0">
                <a:effectLst/>
              </a:rPr>
              <a:t>, L.-J., Chao, Y.-P., Chuang, H.-H., Kuo, T. B. J., Yang, C. C. H., Huang, C.-G., Kang, C.-J., Lin, W.-N., Fang, T.-J., Li, H.-Y., &amp; Lee, L.-A. (2023). Mild simulator sickness can alter heart rate variability, mental workload, and learning outcomes in a 360° virtual reality application for medical education: A post hoc analysis of a randomized controlled trial. </a:t>
            </a:r>
            <a:r>
              <a:rPr lang="en-US" i="1" dirty="0">
                <a:effectLst/>
              </a:rPr>
              <a:t>Virtual Reality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27</a:t>
            </a:r>
            <a:r>
              <a:rPr lang="en-US" dirty="0">
                <a:effectLst/>
              </a:rPr>
              <a:t>(4), 3345–3361. </a:t>
            </a:r>
            <a:r>
              <a:rPr lang="en-US" dirty="0">
                <a:effectLst/>
                <a:hlinkClick r:id="rId5"/>
              </a:rPr>
              <a:t>https://doi.org/10.1007/s10055-022-00688-6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>
                <a:effectLst/>
              </a:rPr>
              <a:t>Kim, A., Schweighofer, N., &amp; Finley, J. M. (2019). Locomotor skill acquisition in virtual reality shows sustained transfer to the real world. </a:t>
            </a:r>
            <a:r>
              <a:rPr lang="en-US" i="1" dirty="0">
                <a:effectLst/>
              </a:rPr>
              <a:t>Journal of </a:t>
            </a:r>
            <a:r>
              <a:rPr lang="en-US" i="1" dirty="0" err="1">
                <a:effectLst/>
              </a:rPr>
              <a:t>NeuroEngineering</a:t>
            </a:r>
            <a:r>
              <a:rPr lang="en-US" i="1" dirty="0">
                <a:effectLst/>
              </a:rPr>
              <a:t> and Rehabilitation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16</a:t>
            </a:r>
            <a:r>
              <a:rPr lang="en-US" dirty="0">
                <a:effectLst/>
              </a:rPr>
              <a:t>(1), 113. </a:t>
            </a:r>
            <a:r>
              <a:rPr lang="en-US" dirty="0">
                <a:effectLst/>
                <a:hlinkClick r:id="rId6"/>
              </a:rPr>
              <a:t>https://doi.org/10.1186/s12984-019-0584-y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>
                <a:effectLst/>
              </a:rPr>
              <a:t>Korkut, E. H., &amp; Surer, E. (2023). Visualization in virtual reality: A systematic review. </a:t>
            </a:r>
            <a:r>
              <a:rPr lang="en-US" i="1" dirty="0">
                <a:effectLst/>
              </a:rPr>
              <a:t>Virtual Reality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27</a:t>
            </a:r>
            <a:r>
              <a:rPr lang="en-US" dirty="0">
                <a:effectLst/>
              </a:rPr>
              <a:t>(2), 1447–1480. </a:t>
            </a:r>
            <a:r>
              <a:rPr lang="en-US" dirty="0">
                <a:effectLst/>
                <a:hlinkClick r:id="rId7"/>
              </a:rPr>
              <a:t>https://doi.org/10.1007/s10055-023-00753-8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effectLst/>
              </a:rPr>
              <a:t>Krajčovič</a:t>
            </a:r>
            <a:r>
              <a:rPr lang="en-US" dirty="0">
                <a:effectLst/>
              </a:rPr>
              <a:t>, M., </a:t>
            </a:r>
            <a:r>
              <a:rPr lang="en-US" dirty="0" err="1">
                <a:effectLst/>
              </a:rPr>
              <a:t>Gabajová</a:t>
            </a:r>
            <a:r>
              <a:rPr lang="en-US" dirty="0">
                <a:effectLst/>
              </a:rPr>
              <a:t>, G., </a:t>
            </a:r>
            <a:r>
              <a:rPr lang="en-US" dirty="0" err="1">
                <a:effectLst/>
              </a:rPr>
              <a:t>Matys</a:t>
            </a:r>
            <a:r>
              <a:rPr lang="en-US" dirty="0">
                <a:effectLst/>
              </a:rPr>
              <a:t>, M., </a:t>
            </a:r>
            <a:r>
              <a:rPr lang="en-US" dirty="0" err="1">
                <a:effectLst/>
              </a:rPr>
              <a:t>Furmannová</a:t>
            </a:r>
            <a:r>
              <a:rPr lang="en-US" dirty="0">
                <a:effectLst/>
              </a:rPr>
              <a:t>, B., &amp; </a:t>
            </a:r>
            <a:r>
              <a:rPr lang="en-US" dirty="0" err="1">
                <a:effectLst/>
              </a:rPr>
              <a:t>Dulina</a:t>
            </a:r>
            <a:r>
              <a:rPr lang="en-US" dirty="0">
                <a:effectLst/>
              </a:rPr>
              <a:t>, Ľ. (2022). Virtual Reality as an Immersive Teaching Aid to Enhance the Connection between Education and Practice. </a:t>
            </a:r>
            <a:r>
              <a:rPr lang="en-US" i="1" dirty="0">
                <a:effectLst/>
              </a:rPr>
              <a:t>Sustainability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14</a:t>
            </a:r>
            <a:r>
              <a:rPr lang="en-US" dirty="0">
                <a:effectLst/>
              </a:rPr>
              <a:t>(15), Article 15. </a:t>
            </a:r>
            <a:r>
              <a:rPr lang="en-US" dirty="0">
                <a:effectLst/>
                <a:hlinkClick r:id="rId8"/>
              </a:rPr>
              <a:t>https://doi.org/10.3390/su14159580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>
                <a:effectLst/>
              </a:rPr>
              <a:t>Lorentz, L., Müller, K., &amp; </a:t>
            </a:r>
            <a:r>
              <a:rPr lang="en-US" dirty="0" err="1">
                <a:effectLst/>
              </a:rPr>
              <a:t>Suchan</a:t>
            </a:r>
            <a:r>
              <a:rPr lang="en-US" dirty="0">
                <a:effectLst/>
              </a:rPr>
              <a:t>, B. (2023). Virtual reality-based attention training in patients with neurological damage: A pilot study. </a:t>
            </a:r>
            <a:r>
              <a:rPr lang="en-US" i="1" dirty="0">
                <a:effectLst/>
              </a:rPr>
              <a:t>Neuropsychological Rehabilitation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0</a:t>
            </a:r>
            <a:r>
              <a:rPr lang="en-US" dirty="0">
                <a:effectLst/>
              </a:rPr>
              <a:t>(0), 1–20. </a:t>
            </a:r>
            <a:r>
              <a:rPr lang="en-US" dirty="0">
                <a:effectLst/>
                <a:hlinkClick r:id="rId9"/>
              </a:rPr>
              <a:t>https://doi.org/10.1080/09602011.2023.2236349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>
                <a:effectLst/>
              </a:rPr>
              <a:t>Markwell, L. T., Cochran, K., &amp; Porter, J. M. (2023). Off the shelf: Investigating transfer of learning using commercially available virtual reality equipment. </a:t>
            </a:r>
            <a:r>
              <a:rPr lang="en-US" i="1" dirty="0">
                <a:effectLst/>
              </a:rPr>
              <a:t>PLOS ONE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18</a:t>
            </a:r>
            <a:r>
              <a:rPr lang="en-US" dirty="0">
                <a:effectLst/>
              </a:rPr>
              <a:t>(10), e0279856. </a:t>
            </a:r>
            <a:r>
              <a:rPr lang="en-US" dirty="0">
                <a:effectLst/>
                <a:hlinkClick r:id="rId10"/>
              </a:rPr>
              <a:t>https://doi.org/10.1371/journal.pone.0279856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 err="1">
                <a:effectLst/>
              </a:rPr>
              <a:t>Mimnaugh</a:t>
            </a:r>
            <a:r>
              <a:rPr lang="en-US" dirty="0">
                <a:effectLst/>
              </a:rPr>
              <a:t>, K. J., Center, E. G., </a:t>
            </a:r>
            <a:r>
              <a:rPr lang="en-US" dirty="0" err="1">
                <a:effectLst/>
              </a:rPr>
              <a:t>Suomalainen</a:t>
            </a:r>
            <a:r>
              <a:rPr lang="en-US" dirty="0">
                <a:effectLst/>
              </a:rPr>
              <a:t>, M., Becerra, I., Lozano, E., Murrieta-Cid, R., </a:t>
            </a:r>
            <a:r>
              <a:rPr lang="en-US" dirty="0" err="1">
                <a:effectLst/>
              </a:rPr>
              <a:t>Ojala</a:t>
            </a:r>
            <a:r>
              <a:rPr lang="en-US" dirty="0">
                <a:effectLst/>
              </a:rPr>
              <a:t>, T., LaValle, S. M., &amp; </a:t>
            </a:r>
            <a:r>
              <a:rPr lang="en-US" dirty="0" err="1">
                <a:effectLst/>
              </a:rPr>
              <a:t>Federmeier</a:t>
            </a:r>
            <a:r>
              <a:rPr lang="en-US" dirty="0">
                <a:effectLst/>
              </a:rPr>
              <a:t>, K. D. (2023). Virtual Reality Sickness Reduces Attention During Immersive Experiences. </a:t>
            </a:r>
            <a:r>
              <a:rPr lang="en-US" i="1" dirty="0">
                <a:effectLst/>
              </a:rPr>
              <a:t>IEEE Transactions on Visualization and Computer Graphics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29</a:t>
            </a:r>
            <a:r>
              <a:rPr lang="en-US" dirty="0">
                <a:effectLst/>
              </a:rPr>
              <a:t>(11), 4394–4404. </a:t>
            </a:r>
            <a:r>
              <a:rPr lang="en-US" dirty="0">
                <a:effectLst/>
                <a:hlinkClick r:id="rId11"/>
              </a:rPr>
              <a:t>https://doi.org/10.1109/TVCG.2023.3320222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>
                <a:effectLst/>
              </a:rPr>
              <a:t>Schunk, D. H. (2012). Cognitive Learning Processes. In </a:t>
            </a:r>
            <a:r>
              <a:rPr lang="en-US" i="1" dirty="0">
                <a:effectLst/>
              </a:rPr>
              <a:t>Learning Theories: An Educational Perspective</a:t>
            </a:r>
            <a:r>
              <a:rPr lang="en-US" dirty="0">
                <a:effectLst/>
              </a:rPr>
              <a:t> (6th ed., p. 319). Pearson/Merrill/Prentice Hall.</a:t>
            </a:r>
          </a:p>
          <a:p>
            <a:pPr>
              <a:lnSpc>
                <a:spcPct val="120000"/>
              </a:lnSpc>
            </a:pPr>
            <a:r>
              <a:rPr lang="en-US" dirty="0">
                <a:effectLst/>
              </a:rPr>
              <a:t>Suleman, M., </a:t>
            </a:r>
            <a:r>
              <a:rPr lang="en-US" dirty="0" err="1">
                <a:effectLst/>
              </a:rPr>
              <a:t>Sugiyarto</a:t>
            </a:r>
            <a:r>
              <a:rPr lang="en-US" dirty="0">
                <a:effectLst/>
              </a:rPr>
              <a:t>, K. H., &amp; </a:t>
            </a:r>
            <a:r>
              <a:rPr lang="en-US" dirty="0" err="1">
                <a:effectLst/>
              </a:rPr>
              <a:t>Ikhsan</a:t>
            </a:r>
            <a:r>
              <a:rPr lang="en-US" dirty="0">
                <a:effectLst/>
              </a:rPr>
              <a:t>, J. (2019). Development of Media Three-dimensional (3D) Visualization using Virtual Reality on Chemistry Education. </a:t>
            </a:r>
            <a:r>
              <a:rPr lang="en-US" i="1" dirty="0">
                <a:effectLst/>
              </a:rPr>
              <a:t>Journal of Physics: Conference Series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1397</a:t>
            </a:r>
            <a:r>
              <a:rPr lang="en-US" dirty="0">
                <a:effectLst/>
              </a:rPr>
              <a:t>(1), 012034. </a:t>
            </a:r>
            <a:r>
              <a:rPr lang="en-US" dirty="0">
                <a:effectLst/>
                <a:hlinkClick r:id="rId12"/>
              </a:rPr>
              <a:t>https://doi.org/10.1088/1742-6596/1397/1/012034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</a:pPr>
            <a:r>
              <a:rPr lang="en-US" dirty="0">
                <a:effectLst/>
              </a:rPr>
              <a:t>Transfer of learning. (2023). In </a:t>
            </a:r>
            <a:r>
              <a:rPr lang="en-US" i="1" dirty="0">
                <a:effectLst/>
              </a:rPr>
              <a:t>Wikipedia</a:t>
            </a:r>
            <a:r>
              <a:rPr lang="en-US" dirty="0">
                <a:effectLst/>
              </a:rPr>
              <a:t>. </a:t>
            </a:r>
            <a:r>
              <a:rPr lang="en-US" dirty="0">
                <a:effectLst/>
                <a:hlinkClick r:id="rId13"/>
              </a:rPr>
              <a:t>https://en.wikipedia.org/w/index.php?title=Transfer_of_learning&amp;oldid=1174552809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5252C-ACF2-E9AF-46AF-0A7B2DDE4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F3A6-89AE-7AFA-2FC7-9C2126165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589"/>
            <a:ext cx="6832002" cy="1325563"/>
          </a:xfrm>
        </p:spPr>
        <p:txBody>
          <a:bodyPr/>
          <a:lstStyle/>
          <a:p>
            <a:r>
              <a:rPr lang="en-US" dirty="0"/>
              <a:t>Transfer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DEFE-E8CB-216E-6F56-72128AA31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1152"/>
            <a:ext cx="6735185" cy="169444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/>
              <a:t>Applying learned knowledge and skills in a new situation or context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i="1"/>
              <a:t>Transfer of training a specific application (Wikipedia)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B1129-3BEF-3FB9-0563-7E9EEDD5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953494"/>
            <a:ext cx="6400800" cy="901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9763F8-F29C-5C73-5ED6-EB19D7F9E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5340644"/>
            <a:ext cx="6400800" cy="9010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1059A-3F4A-6B72-1638-291343BA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22E8D-E155-5B82-A589-864630D5F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0892-1B70-2AED-88FE-808B5893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589"/>
            <a:ext cx="6832002" cy="1325563"/>
          </a:xfrm>
        </p:spPr>
        <p:txBody>
          <a:bodyPr/>
          <a:lstStyle/>
          <a:p>
            <a:r>
              <a:rPr lang="en-US" dirty="0"/>
              <a:t>Types of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19005-76A9-C243-7F72-E4F1FE31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0B57F6-F479-C594-04FE-A897501FD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70744"/>
              </p:ext>
            </p:extLst>
          </p:nvPr>
        </p:nvGraphicFramePr>
        <p:xfrm>
          <a:off x="1864807" y="2316480"/>
          <a:ext cx="8462385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43189">
                  <a:extLst>
                    <a:ext uri="{9D8B030D-6E8A-4147-A177-3AD203B41FA5}">
                      <a16:colId xmlns:a16="http://schemas.microsoft.com/office/drawing/2014/main" val="267422142"/>
                    </a:ext>
                  </a:extLst>
                </a:gridCol>
                <a:gridCol w="6719196">
                  <a:extLst>
                    <a:ext uri="{9D8B030D-6E8A-4147-A177-3AD203B41FA5}">
                      <a16:colId xmlns:a16="http://schemas.microsoft.com/office/drawing/2014/main" val="1082554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Positive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Prior learning helps with new learning/situation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6474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Negative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Prior learning hinders with new learning/situation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47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Zero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Prior learning has no influence on new learning/situation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10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Large overlap between prior learning and new situation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70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New situation differs widely from the prior learning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935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Literal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1:1 application of learning but in a new situation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468937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611528-623E-CB36-6E91-2124469D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415" y="4844464"/>
            <a:ext cx="8128000" cy="83557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Figural, Low road, High road, Forward reaching, Backward reaching (Schunk, 2012)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63720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78E63-8433-E8AE-A99E-54BB03783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2BB02-DD82-57EA-89BC-A50E3D52B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5589"/>
            <a:ext cx="8628530" cy="1325563"/>
          </a:xfrm>
        </p:spPr>
        <p:txBody>
          <a:bodyPr/>
          <a:lstStyle/>
          <a:p>
            <a:r>
              <a:rPr lang="en-US" dirty="0"/>
              <a:t>Virtual Reality for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EFB3-21CE-07DA-B29F-5CB8506D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5489"/>
            <a:ext cx="6832002" cy="2298177"/>
          </a:xfrm>
        </p:spPr>
        <p:txBody>
          <a:bodyPr>
            <a:normAutofit/>
          </a:bodyPr>
          <a:lstStyle/>
          <a:p>
            <a:r>
              <a:rPr lang="en-US" dirty="0"/>
              <a:t>Immersive and interactive learning</a:t>
            </a:r>
          </a:p>
          <a:p>
            <a:r>
              <a:rPr lang="en-US" dirty="0"/>
              <a:t>Simulation of real-world scenarios</a:t>
            </a:r>
          </a:p>
          <a:p>
            <a:r>
              <a:rPr lang="en-US" dirty="0"/>
              <a:t>3D spatial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40C91-CD7A-D954-07BD-09EFC3A7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8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0D4FC-FEC5-E576-7B5A-6ECB3A68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4A917A9-5DF2-5296-FDD2-0B1A66A1BA10}"/>
              </a:ext>
            </a:extLst>
          </p:cNvPr>
          <p:cNvSpPr txBox="1">
            <a:spLocks/>
          </p:cNvSpPr>
          <p:nvPr/>
        </p:nvSpPr>
        <p:spPr>
          <a:xfrm>
            <a:off x="838198" y="505589"/>
            <a:ext cx="10515601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Immersive and interactive learning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CC70C29-8F2D-8B2B-CE71-A4FC73F1D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030" y="2441357"/>
            <a:ext cx="4585769" cy="249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7F35B10-70A2-D5EA-D5F7-FD71BA7F5165}"/>
              </a:ext>
            </a:extLst>
          </p:cNvPr>
          <p:cNvSpPr txBox="1">
            <a:spLocks/>
          </p:cNvSpPr>
          <p:nvPr/>
        </p:nvSpPr>
        <p:spPr>
          <a:xfrm>
            <a:off x="7483199" y="5056596"/>
            <a:ext cx="3155430" cy="44799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sz="1800" dirty="0"/>
              <a:t>Learning</a:t>
            </a:r>
            <a:r>
              <a:rPr lang="en-US" sz="1600" dirty="0"/>
              <a:t> about law of current in series circuits (Gao et al., 2022)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2067BCE-9BE1-663A-8750-D8DD40CA5E35}"/>
              </a:ext>
            </a:extLst>
          </p:cNvPr>
          <p:cNvSpPr txBox="1">
            <a:spLocks/>
          </p:cNvSpPr>
          <p:nvPr/>
        </p:nvSpPr>
        <p:spPr>
          <a:xfrm>
            <a:off x="838199" y="1989710"/>
            <a:ext cx="5120392" cy="288958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Quasi-experimental research to investigate the effect of the immersive virtual reality learning environment on learners' </a:t>
            </a:r>
            <a:r>
              <a:rPr lang="en-US" i="1" dirty="0"/>
              <a:t>conceptual</a:t>
            </a:r>
            <a:r>
              <a:rPr lang="en-US" dirty="0"/>
              <a:t> and </a:t>
            </a:r>
            <a:r>
              <a:rPr lang="en-US" i="1" dirty="0"/>
              <a:t>procedural knowledge</a:t>
            </a:r>
            <a:r>
              <a:rPr lang="en-US" dirty="0"/>
              <a:t> transfer</a:t>
            </a:r>
          </a:p>
          <a:p>
            <a:pPr>
              <a:lnSpc>
                <a:spcPct val="120000"/>
              </a:lnSpc>
            </a:pPr>
            <a:r>
              <a:rPr lang="en-US" dirty="0"/>
              <a:t>Video group as the control group</a:t>
            </a:r>
          </a:p>
        </p:txBody>
      </p:sp>
    </p:spTree>
    <p:extLst>
      <p:ext uri="{BB962C8B-B14F-4D97-AF65-F5344CB8AC3E}">
        <p14:creationId xmlns:p14="http://schemas.microsoft.com/office/powerpoint/2010/main" val="294496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42691-70E2-A0BA-5B26-B7B321159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DEDC0-A734-9F1F-17A9-7B2557CC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6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AEDC22F-C267-ED6D-812A-9E085E2F1316}"/>
              </a:ext>
            </a:extLst>
          </p:cNvPr>
          <p:cNvSpPr txBox="1">
            <a:spLocks/>
          </p:cNvSpPr>
          <p:nvPr/>
        </p:nvSpPr>
        <p:spPr>
          <a:xfrm>
            <a:off x="1223400" y="1075310"/>
            <a:ext cx="10130399" cy="16529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/>
              <a:t>Learners in the immersive virtual reality learning environment scored significantly higher than those in the video group on both the conceptual knowledge transfer and procedural knowledge transfer tests </a:t>
            </a:r>
            <a:r>
              <a:rPr lang="en-US" sz="2800" dirty="0"/>
              <a:t>(Gao et al., 2022).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612DD-2083-888C-D385-03DA7341D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00" y="3399912"/>
            <a:ext cx="4872598" cy="2284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D50D1-5FEA-AA89-FDD1-6846FFD09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101" y="3399911"/>
            <a:ext cx="4618753" cy="22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9E64A-4919-CE9A-46EA-DFFB80128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01108-D497-0351-3C71-C9E4348A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ABCBAE-58B2-E865-C57A-F9580CD909D2}"/>
              </a:ext>
            </a:extLst>
          </p:cNvPr>
          <p:cNvSpPr txBox="1">
            <a:spLocks/>
          </p:cNvSpPr>
          <p:nvPr/>
        </p:nvSpPr>
        <p:spPr>
          <a:xfrm>
            <a:off x="838198" y="505589"/>
            <a:ext cx="10515601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Simulation of real-world scenarios</a:t>
            </a:r>
          </a:p>
        </p:txBody>
      </p:sp>
      <p:pic>
        <p:nvPicPr>
          <p:cNvPr id="2" name="Picture 2" descr="Sustainability 14 09580 g003">
            <a:extLst>
              <a:ext uri="{FF2B5EF4-FFF2-40B4-BE49-F238E27FC236}">
                <a16:creationId xmlns:a16="http://schemas.microsoft.com/office/drawing/2014/main" id="{B7DCD8A3-C2D6-D5CC-1C70-55804A229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955" y="2019359"/>
            <a:ext cx="4513876" cy="257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0D9EF-8FC1-8B9A-66C6-D2F4A99C1C21}"/>
              </a:ext>
            </a:extLst>
          </p:cNvPr>
          <p:cNvSpPr txBox="1">
            <a:spLocks/>
          </p:cNvSpPr>
          <p:nvPr/>
        </p:nvSpPr>
        <p:spPr>
          <a:xfrm>
            <a:off x="6897743" y="4773405"/>
            <a:ext cx="466030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Workplace simulation (</a:t>
            </a:r>
            <a:r>
              <a:rPr lang="en-US" sz="1600" dirty="0" err="1"/>
              <a:t>Krajčovič</a:t>
            </a:r>
            <a:r>
              <a:rPr lang="en-US" sz="1600" dirty="0"/>
              <a:t> et al., 2022)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B252CB-3E64-AE7F-5C85-AF23663D1520}"/>
              </a:ext>
            </a:extLst>
          </p:cNvPr>
          <p:cNvSpPr txBox="1">
            <a:spLocks/>
          </p:cNvSpPr>
          <p:nvPr/>
        </p:nvSpPr>
        <p:spPr>
          <a:xfrm>
            <a:off x="838198" y="1989709"/>
            <a:ext cx="5831543" cy="421745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Case study on workplace analysis and optimization with a VR replica of assigned workplace in addition to textual information</a:t>
            </a:r>
          </a:p>
          <a:p>
            <a:pPr>
              <a:lnSpc>
                <a:spcPct val="120000"/>
              </a:lnSpc>
            </a:pPr>
            <a:r>
              <a:rPr lang="en-US" dirty="0"/>
              <a:t>Positive self-report following the assignment on understanding of assignment goals and workplace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8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BBB2F9-F41B-1958-0B0B-1508229E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6ADAC-568B-BF6D-F9F2-CF750481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59" y="1720907"/>
            <a:ext cx="9781082" cy="341618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B82B96-2992-2F55-EDC6-E7AEFCBB7E39}"/>
              </a:ext>
            </a:extLst>
          </p:cNvPr>
          <p:cNvSpPr txBox="1">
            <a:spLocks/>
          </p:cNvSpPr>
          <p:nvPr/>
        </p:nvSpPr>
        <p:spPr>
          <a:xfrm>
            <a:off x="3765850" y="5455458"/>
            <a:ext cx="4660300" cy="3651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/>
              <a:t>(</a:t>
            </a:r>
            <a:r>
              <a:rPr lang="en-US" sz="1600" dirty="0" err="1"/>
              <a:t>Krajčovič</a:t>
            </a:r>
            <a:r>
              <a:rPr lang="en-US" sz="1600" dirty="0"/>
              <a:t> et al., 2022)</a:t>
            </a:r>
          </a:p>
        </p:txBody>
      </p:sp>
    </p:spTree>
    <p:extLst>
      <p:ext uri="{BB962C8B-B14F-4D97-AF65-F5344CB8AC3E}">
        <p14:creationId xmlns:p14="http://schemas.microsoft.com/office/powerpoint/2010/main" val="423885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F95C8-0E8E-9E47-7776-5CF66BEC8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virtual reality headset and holding controllers&#10;&#10;Description automatically generated">
            <a:extLst>
              <a:ext uri="{FF2B5EF4-FFF2-40B4-BE49-F238E27FC236}">
                <a16:creationId xmlns:a16="http://schemas.microsoft.com/office/drawing/2014/main" id="{DBD41C0E-FABD-642F-744A-1428727C5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90" y="2732440"/>
            <a:ext cx="5766100" cy="3243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28785-FBC8-0D9D-3941-2F1090106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8" y="2732441"/>
            <a:ext cx="5766100" cy="3243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36CFC-E22A-9D6D-7F8C-B894460B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87C4C-234B-4055-B148-60A50A9B3DB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4C3D7-734C-EE8E-0D09-A9468D2C6001}"/>
              </a:ext>
            </a:extLst>
          </p:cNvPr>
          <p:cNvSpPr txBox="1"/>
          <p:nvPr/>
        </p:nvSpPr>
        <p:spPr>
          <a:xfrm>
            <a:off x="175710" y="6035305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3Data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5192DC-DD27-0AFC-8A0D-37C99BC12FA1}"/>
              </a:ext>
            </a:extLst>
          </p:cNvPr>
          <p:cNvSpPr txBox="1"/>
          <p:nvPr/>
        </p:nvSpPr>
        <p:spPr>
          <a:xfrm>
            <a:off x="6225094" y="6035305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NASA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0921402-E1ED-AB07-6EA2-65DE84504677}"/>
              </a:ext>
            </a:extLst>
          </p:cNvPr>
          <p:cNvSpPr txBox="1">
            <a:spLocks/>
          </p:cNvSpPr>
          <p:nvPr/>
        </p:nvSpPr>
        <p:spPr>
          <a:xfrm>
            <a:off x="838198" y="505589"/>
            <a:ext cx="10515601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n-US" dirty="0"/>
              <a:t>3D spatial visualization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BBC4C0-0ADB-5BF7-FFB3-5BBB1C4FB095}"/>
              </a:ext>
            </a:extLst>
          </p:cNvPr>
          <p:cNvSpPr txBox="1">
            <a:spLocks/>
          </p:cNvSpPr>
          <p:nvPr/>
        </p:nvSpPr>
        <p:spPr>
          <a:xfrm>
            <a:off x="838199" y="1890585"/>
            <a:ext cx="11005969" cy="36179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Information visualization, scientific visualization, Collaborative exploration (Korkut &amp; Surer, 2023) </a:t>
            </a:r>
          </a:p>
        </p:txBody>
      </p:sp>
    </p:spTree>
    <p:extLst>
      <p:ext uri="{BB962C8B-B14F-4D97-AF65-F5344CB8AC3E}">
        <p14:creationId xmlns:p14="http://schemas.microsoft.com/office/powerpoint/2010/main" val="1967400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Epilogue SemiBold"/>
        <a:ea typeface=""/>
        <a:cs typeface=""/>
      </a:majorFont>
      <a:minorFont>
        <a:latin typeface="Epilogu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90142AE8DEF1439F8F4A97D2031131" ma:contentTypeVersion="6" ma:contentTypeDescription="Create a new document." ma:contentTypeScope="" ma:versionID="034124d716ecdab05e027f621c9ac744">
  <xsd:schema xmlns:xsd="http://www.w3.org/2001/XMLSchema" xmlns:xs="http://www.w3.org/2001/XMLSchema" xmlns:p="http://schemas.microsoft.com/office/2006/metadata/properties" xmlns:ns2="fb962e31-50a7-4e30-af18-60ff793748c7" xmlns:ns3="50c8911c-e3fe-4e48-b934-6406530516e5" targetNamespace="http://schemas.microsoft.com/office/2006/metadata/properties" ma:root="true" ma:fieldsID="6a89d3cac16a91956dacad7dcbdc6697" ns2:_="" ns3:_="">
    <xsd:import namespace="fb962e31-50a7-4e30-af18-60ff793748c7"/>
    <xsd:import namespace="50c8911c-e3fe-4e48-b934-6406530516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962e31-50a7-4e30-af18-60ff793748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8911c-e3fe-4e48-b934-6406530516e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C00484-9DEE-449C-8A3B-293BEE46906F}"/>
</file>

<file path=customXml/itemProps2.xml><?xml version="1.0" encoding="utf-8"?>
<ds:datastoreItem xmlns:ds="http://schemas.openxmlformats.org/officeDocument/2006/customXml" ds:itemID="{AAC5D517-EE48-4C7A-A1A1-6633721DECB6}"/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740</TotalTime>
  <Words>1340</Words>
  <Application>Microsoft Office PowerPoint</Application>
  <PresentationFormat>Widescreen</PresentationFormat>
  <Paragraphs>93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Epilogue</vt:lpstr>
      <vt:lpstr>Epilogue SemiBold</vt:lpstr>
      <vt:lpstr>Office Theme</vt:lpstr>
      <vt:lpstr>Virtual Reality for Transfer of Learning</vt:lpstr>
      <vt:lpstr>Transfer of learning</vt:lpstr>
      <vt:lpstr>Types of transfer</vt:lpstr>
      <vt:lpstr>Virtual Reality for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VR effective for knowledge transfer?</vt:lpstr>
      <vt:lpstr>What makes VR not so effective?</vt:lpstr>
      <vt:lpstr>PowerPoint Presentation</vt:lpstr>
      <vt:lpstr>What does the future hold?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 for Knowledge Transfer</dc:title>
  <dc:creator>Shrestha, Rohan (shre3430@vandals.uidaho.edu)</dc:creator>
  <cp:lastModifiedBy>Shrestha, Rohan (shre3430@vandals.uidaho.edu)</cp:lastModifiedBy>
  <cp:revision>1</cp:revision>
  <dcterms:created xsi:type="dcterms:W3CDTF">2024-02-21T04:44:05Z</dcterms:created>
  <dcterms:modified xsi:type="dcterms:W3CDTF">2024-02-28T23:23:23Z</dcterms:modified>
</cp:coreProperties>
</file>